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9" r:id="rId1"/>
  </p:sldMasterIdLst>
  <p:sldIdLst>
    <p:sldId id="256" r:id="rId2"/>
  </p:sldIdLst>
  <p:sldSz cx="12801600" cy="9601200" type="A3"/>
  <p:notesSz cx="9144000" cy="6858000"/>
  <p:defaultTextStyle>
    <a:defPPr>
      <a:defRPr lang="en-US"/>
    </a:defPPr>
    <a:lvl1pPr marL="0" algn="l" defTabSz="53766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53766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53766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53766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53766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53766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53766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53766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53766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2826"/>
    <a:srgbClr val="6C0149"/>
    <a:srgbClr val="F8A51C"/>
    <a:srgbClr val="B3B3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4966" y="1062533"/>
            <a:ext cx="9889236" cy="5658307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="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4966" y="6720840"/>
            <a:ext cx="9889236" cy="2368296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80060" cy="960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1857482" y="0"/>
            <a:ext cx="960120" cy="9601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775381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71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81135" y="533400"/>
            <a:ext cx="2600325" cy="8256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8121015" cy="8256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035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275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4966" y="1062533"/>
            <a:ext cx="9889236" cy="5658307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4966" y="6720840"/>
            <a:ext cx="9889236" cy="2368296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80060" cy="960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7573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4966" y="2560321"/>
            <a:ext cx="4704588" cy="6091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2804" y="2560321"/>
            <a:ext cx="4704588" cy="6091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462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4966" y="2410248"/>
            <a:ext cx="4704588" cy="1024128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24966" y="3510570"/>
            <a:ext cx="4704588" cy="513051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804" y="2410248"/>
            <a:ext cx="4704588" cy="1024128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804" y="3510570"/>
            <a:ext cx="4704588" cy="513051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224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373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833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310" y="640081"/>
            <a:ext cx="3360420" cy="2240276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9481" y="960120"/>
            <a:ext cx="6383019" cy="76809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310" y="2939629"/>
            <a:ext cx="3360420" cy="5334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911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7147560"/>
            <a:ext cx="11857482" cy="24536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0" y="7360920"/>
            <a:ext cx="10481310" cy="128016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11857482" cy="718049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0120" y="8552026"/>
            <a:ext cx="10481310" cy="8358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019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57482" y="0"/>
            <a:ext cx="960120" cy="9601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24966" y="367351"/>
            <a:ext cx="10177272" cy="2000501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4966" y="2560321"/>
            <a:ext cx="9025128" cy="6091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1004045" y="1461850"/>
            <a:ext cx="2666999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830563" y="5729050"/>
            <a:ext cx="5013960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857482" y="8641081"/>
            <a:ext cx="960120" cy="83121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566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B3B3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801600" cy="1606187"/>
          </a:xfrm>
          <a:prstGeom prst="rect">
            <a:avLst/>
          </a:prstGeom>
          <a:solidFill>
            <a:srgbClr val="2428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09950" y="201930"/>
            <a:ext cx="8286750" cy="1404257"/>
          </a:xfrm>
        </p:spPr>
        <p:txBody>
          <a:bodyPr anchor="t">
            <a:normAutofit/>
          </a:bodyPr>
          <a:lstStyle/>
          <a:p>
            <a:pPr algn="ctr"/>
            <a:r>
              <a:rPr lang="en-AU" sz="4800" dirty="0" smtClean="0">
                <a:latin typeface="Akzidenz Grotesk Bold"/>
                <a:cs typeface="Arial" panose="020B0604020202020204" pitchFamily="34" charset="0"/>
              </a:rPr>
              <a:t>Scientific Question</a:t>
            </a:r>
            <a:endParaRPr lang="en-AU" sz="4800" dirty="0">
              <a:latin typeface="Akzidenz Grotesk Bold"/>
              <a:cs typeface="Arial" panose="020B0604020202020204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01420" y="2171015"/>
            <a:ext cx="3113684" cy="2370210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n-AU" dirty="0" smtClean="0">
                <a:solidFill>
                  <a:srgbClr val="242826"/>
                </a:solidFill>
                <a:latin typeface="Akzidenz Grotesk Light"/>
              </a:rPr>
              <a:t>Write introduction here</a:t>
            </a:r>
            <a:endParaRPr lang="en-AU" dirty="0">
              <a:solidFill>
                <a:srgbClr val="242826"/>
              </a:solidFill>
              <a:latin typeface="Akzidenz Grotesk Ligh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18" y="476250"/>
            <a:ext cx="2788650" cy="7869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09950" y="1021059"/>
            <a:ext cx="7791450" cy="418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Akzidenz Grotesk Bold"/>
              </a:rPr>
              <a:t>Author’s </a:t>
            </a:r>
            <a:r>
              <a:rPr lang="en-AU" dirty="0" smtClean="0">
                <a:latin typeface="Akzidenz Grotesk Light"/>
              </a:rPr>
              <a:t>Name</a:t>
            </a:r>
            <a:endParaRPr lang="en-AU" dirty="0">
              <a:latin typeface="Akzidenz Grotesk Light"/>
            </a:endParaRP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601420" y="5276850"/>
            <a:ext cx="3113684" cy="3752850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3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 smtClean="0">
                <a:solidFill>
                  <a:srgbClr val="242826"/>
                </a:solidFill>
                <a:latin typeface="Akzidenz Grotesk Light"/>
              </a:rPr>
              <a:t>Write Methodology here</a:t>
            </a:r>
            <a:endParaRPr lang="en-AU" dirty="0">
              <a:solidFill>
                <a:srgbClr val="242826"/>
              </a:solidFill>
              <a:latin typeface="Akzidenz Grotesk Ligh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420" y="1644456"/>
            <a:ext cx="3113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>
                <a:solidFill>
                  <a:srgbClr val="6C0149"/>
                </a:solidFill>
                <a:latin typeface="Akzidenz Grotesk Roman"/>
              </a:rPr>
              <a:t>Introduction</a:t>
            </a:r>
            <a:endParaRPr lang="en-AU" sz="2800" dirty="0">
              <a:solidFill>
                <a:srgbClr val="6C0149"/>
              </a:solidFill>
              <a:latin typeface="Akzidenz Grotesk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420" y="4734411"/>
            <a:ext cx="3113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>
                <a:solidFill>
                  <a:srgbClr val="6C0149"/>
                </a:solidFill>
                <a:latin typeface="Akzidenz Grotesk Roman"/>
              </a:rPr>
              <a:t>Methodology</a:t>
            </a:r>
            <a:endParaRPr lang="en-AU" sz="2800" dirty="0">
              <a:solidFill>
                <a:srgbClr val="6C0149"/>
              </a:solidFill>
              <a:latin typeface="Akzidenz Grotesk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71950" y="1688777"/>
            <a:ext cx="374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>
                <a:solidFill>
                  <a:srgbClr val="6C0149"/>
                </a:solidFill>
                <a:latin typeface="Akzidenz Grotesk Roman"/>
              </a:rPr>
              <a:t>Results</a:t>
            </a:r>
            <a:endParaRPr lang="en-AU" sz="2800" dirty="0">
              <a:solidFill>
                <a:srgbClr val="6C0149"/>
              </a:solidFill>
              <a:latin typeface="Akzidenz Grotesk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91500" y="1644456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>
                <a:solidFill>
                  <a:srgbClr val="6C0149"/>
                </a:solidFill>
                <a:latin typeface="Akzidenz Grotesk Roman"/>
              </a:rPr>
              <a:t>Analysis of Results</a:t>
            </a:r>
            <a:endParaRPr lang="en-AU" sz="2800" dirty="0">
              <a:solidFill>
                <a:srgbClr val="6C0149"/>
              </a:solidFill>
              <a:latin typeface="Akzidenz Grotesk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91500" y="4734411"/>
            <a:ext cx="3113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>
                <a:solidFill>
                  <a:srgbClr val="6C0149"/>
                </a:solidFill>
                <a:latin typeface="Akzidenz Grotesk Roman"/>
              </a:rPr>
              <a:t>Conclusion</a:t>
            </a:r>
            <a:endParaRPr lang="en-AU" sz="2800" dirty="0">
              <a:solidFill>
                <a:srgbClr val="6C0149"/>
              </a:solidFill>
              <a:latin typeface="Akzidenz Grotesk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7258" y="7659415"/>
            <a:ext cx="3113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>
                <a:solidFill>
                  <a:srgbClr val="6C0149"/>
                </a:solidFill>
                <a:latin typeface="Akzidenz Grotesk Roman"/>
              </a:rPr>
              <a:t>Bibliography</a:t>
            </a:r>
            <a:endParaRPr lang="en-AU" sz="2800" dirty="0">
              <a:solidFill>
                <a:srgbClr val="6C0149"/>
              </a:solidFill>
              <a:latin typeface="Akzidenz Grotesk Roman"/>
            </a:endParaRPr>
          </a:p>
        </p:txBody>
      </p:sp>
      <p:sp>
        <p:nvSpPr>
          <p:cNvPr id="14" name="Subtitle 5"/>
          <p:cNvSpPr txBox="1">
            <a:spLocks/>
          </p:cNvSpPr>
          <p:nvPr/>
        </p:nvSpPr>
        <p:spPr>
          <a:xfrm>
            <a:off x="4171950" y="2129407"/>
            <a:ext cx="3742688" cy="2958281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3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 smtClean="0">
                <a:solidFill>
                  <a:srgbClr val="242826"/>
                </a:solidFill>
                <a:latin typeface="Akzidenz Grotesk Light"/>
              </a:rPr>
              <a:t>Write Results here</a:t>
            </a:r>
            <a:endParaRPr lang="en-AU" dirty="0">
              <a:solidFill>
                <a:srgbClr val="242826"/>
              </a:solidFill>
              <a:latin typeface="Akzidenz Grotesk Light"/>
            </a:endParaRPr>
          </a:p>
        </p:txBody>
      </p:sp>
      <p:sp>
        <p:nvSpPr>
          <p:cNvPr id="15" name="Subtitle 5"/>
          <p:cNvSpPr txBox="1">
            <a:spLocks/>
          </p:cNvSpPr>
          <p:nvPr/>
        </p:nvSpPr>
        <p:spPr>
          <a:xfrm>
            <a:off x="4171950" y="5179121"/>
            <a:ext cx="3742688" cy="42125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3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 smtClean="0">
                <a:solidFill>
                  <a:srgbClr val="242826"/>
                </a:solidFill>
                <a:latin typeface="Akzidenz Grotesk Light"/>
              </a:rPr>
              <a:t>Include Images and tables, remembering to label them and reference them.</a:t>
            </a:r>
            <a:endParaRPr lang="en-AU" dirty="0">
              <a:solidFill>
                <a:srgbClr val="242826"/>
              </a:solidFill>
              <a:latin typeface="Akzidenz Grotesk Light"/>
            </a:endParaRPr>
          </a:p>
        </p:txBody>
      </p:sp>
      <p:sp>
        <p:nvSpPr>
          <p:cNvPr id="16" name="Subtitle 5"/>
          <p:cNvSpPr txBox="1">
            <a:spLocks/>
          </p:cNvSpPr>
          <p:nvPr/>
        </p:nvSpPr>
        <p:spPr>
          <a:xfrm>
            <a:off x="8191500" y="2133429"/>
            <a:ext cx="3676650" cy="2624363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3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 smtClean="0">
                <a:solidFill>
                  <a:srgbClr val="242826"/>
                </a:solidFill>
                <a:latin typeface="Akzidenz Grotesk Light"/>
              </a:rPr>
              <a:t>Write Analysis of Results here</a:t>
            </a:r>
            <a:endParaRPr lang="en-AU" dirty="0">
              <a:solidFill>
                <a:srgbClr val="242826"/>
              </a:solidFill>
              <a:latin typeface="Akzidenz Grotesk Light"/>
            </a:endParaRPr>
          </a:p>
        </p:txBody>
      </p:sp>
      <p:sp>
        <p:nvSpPr>
          <p:cNvPr id="17" name="Subtitle 5"/>
          <p:cNvSpPr txBox="1">
            <a:spLocks/>
          </p:cNvSpPr>
          <p:nvPr/>
        </p:nvSpPr>
        <p:spPr>
          <a:xfrm>
            <a:off x="8191500" y="5295900"/>
            <a:ext cx="3676650" cy="2363515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3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 smtClean="0">
                <a:solidFill>
                  <a:srgbClr val="242826"/>
                </a:solidFill>
                <a:latin typeface="Akzidenz Grotesk Light"/>
              </a:rPr>
              <a:t>Write Conclusion here</a:t>
            </a:r>
            <a:endParaRPr lang="en-AU" dirty="0">
              <a:solidFill>
                <a:srgbClr val="242826"/>
              </a:solidFill>
              <a:latin typeface="Akzidenz Grotesk Light"/>
            </a:endParaRPr>
          </a:p>
        </p:txBody>
      </p:sp>
      <p:sp>
        <p:nvSpPr>
          <p:cNvPr id="18" name="Subtitle 5"/>
          <p:cNvSpPr txBox="1">
            <a:spLocks/>
          </p:cNvSpPr>
          <p:nvPr/>
        </p:nvSpPr>
        <p:spPr>
          <a:xfrm>
            <a:off x="8387258" y="8198921"/>
            <a:ext cx="3113684" cy="11927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3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Clr>
                <a:srgbClr val="242826"/>
              </a:buClr>
              <a:buFont typeface="+mj-lt"/>
              <a:buAutoNum type="arabicPeriod"/>
            </a:pPr>
            <a:r>
              <a:rPr lang="en-AU" sz="1800" dirty="0" smtClean="0">
                <a:solidFill>
                  <a:srgbClr val="242826"/>
                </a:solidFill>
                <a:latin typeface="Akzidenz Grotesk Light"/>
              </a:rPr>
              <a:t>Write Bibliography here</a:t>
            </a:r>
            <a:endParaRPr lang="en-AU" sz="1800" dirty="0">
              <a:solidFill>
                <a:srgbClr val="242826"/>
              </a:solidFill>
              <a:latin typeface="Akzidenz Grotesk Light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0" y="1606187"/>
            <a:ext cx="12801600" cy="0"/>
          </a:xfrm>
          <a:prstGeom prst="line">
            <a:avLst/>
          </a:prstGeom>
          <a:ln w="76200">
            <a:solidFill>
              <a:srgbClr val="F8A5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0" y="1682791"/>
            <a:ext cx="12801600" cy="0"/>
          </a:xfrm>
          <a:prstGeom prst="line">
            <a:avLst/>
          </a:prstGeom>
          <a:ln w="76200">
            <a:solidFill>
              <a:srgbClr val="6C01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83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D70D5E"/>
      </a:accent2>
      <a:accent3>
        <a:srgbClr val="98037E"/>
      </a:accent3>
      <a:accent4>
        <a:srgbClr val="68027D"/>
      </a:accent4>
      <a:accent5>
        <a:srgbClr val="095ACA"/>
      </a:accent5>
      <a:accent6>
        <a:srgbClr val="063597"/>
      </a:accent6>
      <a:hlink>
        <a:srgbClr val="17BBFD"/>
      </a:hlink>
      <a:folHlink>
        <a:srgbClr val="FF79C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ientific Poster Template.potx" id="{21AAB2F7-0F41-4EF5-9E95-DF2210FE3541}" vid="{05548D51-C764-4C21-A54C-39857BF769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45</Words>
  <Application>Microsoft Office PowerPoint</Application>
  <PresentationFormat>A3 Paper (297x420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Akzidenz Grotesk Bold</vt:lpstr>
      <vt:lpstr>Akzidenz Grotesk Light</vt:lpstr>
      <vt:lpstr>Akzidenz Grotesk Roman</vt:lpstr>
      <vt:lpstr>Arial</vt:lpstr>
      <vt:lpstr>Century Schoolbook</vt:lpstr>
      <vt:lpstr>Wingdings 2</vt:lpstr>
      <vt:lpstr>View</vt:lpstr>
      <vt:lpstr>Scientific Question</vt:lpstr>
    </vt:vector>
  </TitlesOfParts>
  <Company>DEECD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Kristianna Davis</dc:creator>
  <cp:lastModifiedBy>Kristianna Davis</cp:lastModifiedBy>
  <cp:revision>5</cp:revision>
  <dcterms:created xsi:type="dcterms:W3CDTF">2017-06-02T01:23:44Z</dcterms:created>
  <dcterms:modified xsi:type="dcterms:W3CDTF">2017-06-02T02:09:39Z</dcterms:modified>
</cp:coreProperties>
</file>